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>
        <p:scale>
          <a:sx n="125" d="100"/>
          <a:sy n="125" d="100"/>
        </p:scale>
        <p:origin x="90" y="-4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F8880C-5E60-6BB5-AFF2-94AA0C9D63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79AFC846-94F3-37C7-9075-457DDB9607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99A9AF8-42C4-4865-8AEE-B91CDBA3D6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AC85B0-DAFF-4256-9E67-8D2733C6C783}" type="datetimeFigureOut">
              <a:rPr lang="de-DE" smtClean="0"/>
              <a:t>28.07.2024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C4C8CD0-4054-6011-82EA-BA441114BB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A851383-DDE3-8044-9393-96290CBAB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F85C-A65A-497C-B23E-4D9964B3F33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050115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FF0692F-DBDE-9A71-1E82-9A0E4846A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60432FAD-3211-B110-F435-47CA2DA03C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383679A-4C81-202D-6B83-AD62276C82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AC85B0-DAFF-4256-9E67-8D2733C6C783}" type="datetimeFigureOut">
              <a:rPr lang="de-DE" smtClean="0"/>
              <a:t>28.07.2024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FBA1A0D-0F8F-8282-2D5A-7A5F356363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8C0E89E-F90A-5F79-423B-45546A536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F85C-A65A-497C-B23E-4D9964B3F33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673184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44001355-7C3B-A2EB-FD06-49833FB4D0B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F1F50052-6279-DFDD-3770-88987C05EB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3A89A73-A224-9895-71E1-2542CC3B6D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AC85B0-DAFF-4256-9E67-8D2733C6C783}" type="datetimeFigureOut">
              <a:rPr lang="de-DE" smtClean="0"/>
              <a:t>28.07.2024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E06A148-13BA-7056-F411-F9A217DA3D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832CA0C-9232-58CE-B0BB-9C0D7209C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F85C-A65A-497C-B23E-4D9964B3F33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312650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20258EC-349B-A4BF-402D-684D8DDA9C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E9AC5B3-4C3F-300E-BAD8-01650F760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C0E3255-CCE6-9638-436F-2B4B6EE44F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AC85B0-DAFF-4256-9E67-8D2733C6C783}" type="datetimeFigureOut">
              <a:rPr lang="de-DE" smtClean="0"/>
              <a:t>28.07.2024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88BA273-A89F-3F86-0077-A3FF8B0DFC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7A74C38-2E7D-5B4B-2F19-160BB4762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F85C-A65A-497C-B23E-4D9964B3F33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23548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56DF9F-931A-9A11-B322-E4038DFE7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B80ABFA-E707-9152-0A93-498A0E2B5A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38007ED-8377-CAF7-F864-70D3DA97DB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AC85B0-DAFF-4256-9E67-8D2733C6C783}" type="datetimeFigureOut">
              <a:rPr lang="de-DE" smtClean="0"/>
              <a:t>28.07.2024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AEE848A-484E-243B-5D3E-494F20C885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3377019-1CE9-82D9-CF30-99050E3C5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F85C-A65A-497C-B23E-4D9964B3F33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565836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4309969-67A5-39DE-CC0E-D96B617225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7DE3D60-92B2-A333-D138-B57D766C768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DDF1AD4-F47A-0668-9D5A-DE05C9BCE1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FE116B3-16CE-79E0-7617-CB5B35F456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AC85B0-DAFF-4256-9E67-8D2733C6C783}" type="datetimeFigureOut">
              <a:rPr lang="de-DE" smtClean="0"/>
              <a:t>28.07.2024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24DB452-8A1F-7B65-BF98-35105C9CCC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CB1F5BB-83C7-1627-CF8B-BA569D9F7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F85C-A65A-497C-B23E-4D9964B3F33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551069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EF6EACD-6094-5751-3AE8-06A4CD74E2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67B53B8-1C71-6B26-DDDF-4EBF7D67B0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0E9EE28-A0A4-6740-7B83-54A9E2F1F4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8CFEC323-AAAB-2CE1-9CFF-6B282AC79E6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68BC7D59-AF2D-2C4D-9F21-FCAA16C8755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EBFCE378-BC59-4B41-6E07-783F8C874B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AC85B0-DAFF-4256-9E67-8D2733C6C783}" type="datetimeFigureOut">
              <a:rPr lang="de-DE" smtClean="0"/>
              <a:t>28.07.2024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C0E5A3FD-B340-21C0-7F07-BB2F6458D9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44AEB107-738D-807B-9388-63A3BCFE0E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F85C-A65A-497C-B23E-4D9964B3F33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789076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8C3FEEF-0686-8170-B7B6-B5291A880C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E0F395DB-A18D-22A6-B89F-A152769780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AC85B0-DAFF-4256-9E67-8D2733C6C783}" type="datetimeFigureOut">
              <a:rPr lang="de-DE" smtClean="0"/>
              <a:t>28.07.2024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C49E3A3-52E1-44C2-48C8-0491A5F27B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166E5DC-6BC9-6DEB-F2DF-420A8D92AE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F85C-A65A-497C-B23E-4D9964B3F33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039730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E7C797A3-E8B8-C0D6-0F16-4E31A9FD37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AC85B0-DAFF-4256-9E67-8D2733C6C783}" type="datetimeFigureOut">
              <a:rPr lang="de-DE" smtClean="0"/>
              <a:t>28.07.2024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0A8DB23-E079-FED1-AD2C-FBAFE08282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3AE75AE-D300-7B2D-3DA2-19041810D5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F85C-A65A-497C-B23E-4D9964B3F33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15511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926070-8B1E-ED76-9FA2-75840AE69C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7BBAA47-ED9E-8A28-B0EA-C3B54722B3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50CEB38-1948-97AC-2828-92DABA45E8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54405F6A-BF1A-352B-0274-B990BD705A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AC85B0-DAFF-4256-9E67-8D2733C6C783}" type="datetimeFigureOut">
              <a:rPr lang="de-DE" smtClean="0"/>
              <a:t>28.07.2024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C4D8B7F-59A7-18B8-E664-E98A102B8B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9B92A4D-0BD8-3269-3DB6-535F89F527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F85C-A65A-497C-B23E-4D9964B3F33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159907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E76BEA-32CF-2F35-ED2C-62FC8D8F1D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AC70AEF6-313E-0D3F-FCAE-BDB2AA6A82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FB750D9-0E0E-A81E-A913-4C744AC271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F9BDDF9-DFDD-82F9-B92F-7D30E06ACF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AC85B0-DAFF-4256-9E67-8D2733C6C783}" type="datetimeFigureOut">
              <a:rPr lang="de-DE" smtClean="0"/>
              <a:t>28.07.2024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913E4A8-6147-6489-628F-9AF88519EE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8B8A99E-D110-3A4C-8BFF-3A83866667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4F85C-A65A-497C-B23E-4D9964B3F33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631289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6C4A22C5-75D8-EE0A-17B1-7B46C7E275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159D59C-5F66-90FF-D631-1AD541041F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530626D-559C-7DBC-0EA4-C5928BFBAC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5AC85B0-DAFF-4256-9E67-8D2733C6C783}" type="datetimeFigureOut">
              <a:rPr lang="de-DE" smtClean="0"/>
              <a:t>28.07.2024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C779697-51F1-94EA-E68C-2F66785599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1DAB4BC-A23A-37B9-87A6-9EF6CAA2BD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E84F85C-A65A-497C-B23E-4D9964B3F33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608989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Elektronik, Elektrisches Bauelement, Elektronisches Bauteil, passives Bauelement enthält.&#10;&#10;Automatisch generierte Beschreibung">
            <a:extLst>
              <a:ext uri="{FF2B5EF4-FFF2-40B4-BE49-F238E27FC236}">
                <a16:creationId xmlns:a16="http://schemas.microsoft.com/office/drawing/2014/main" id="{040280F3-AB5F-7C49-8832-28DA53F283A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18413" y1="75858" x2="74743" y2="76908"/>
                        <a14:backgroundMark x1="74743" y1="76908" x2="79164" y2="67461"/>
                        <a14:backgroundMark x1="79164" y1="67461" x2="79740" y2="38757"/>
                        <a14:backgroundMark x1="79740" y1="38757" x2="79285" y2="28502"/>
                        <a14:backgroundMark x1="79285" y1="28502" x2="78892" y2="2729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584" t="16782" r="21250" b="25044"/>
          <a:stretch/>
        </p:blipFill>
        <p:spPr>
          <a:xfrm rot="16200000">
            <a:off x="4234679" y="1092054"/>
            <a:ext cx="6229350" cy="4235740"/>
          </a:xfrm>
          <a:prstGeom prst="rect">
            <a:avLst/>
          </a:prstGeom>
        </p:spPr>
      </p:pic>
      <p:pic>
        <p:nvPicPr>
          <p:cNvPr id="7" name="Grafik 6" descr="Ein Bild, das Text, Elektronisches Bauteil, Elektrisches Bauelement, Elektronik enthält.&#10;&#10;Automatisch generierte Beschreibung">
            <a:extLst>
              <a:ext uri="{FF2B5EF4-FFF2-40B4-BE49-F238E27FC236}">
                <a16:creationId xmlns:a16="http://schemas.microsoft.com/office/drawing/2014/main" id="{C5310472-74CD-C17A-66CD-F7B30B060EF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4534" b="77029" l="11478" r="79013">
                        <a14:foregroundMark x1="13870" y1="76302" x2="77741" y2="77109"/>
                        <a14:foregroundMark x1="77741" y1="77109" x2="78195" y2="76827"/>
                        <a14:foregroundMark x1="13598" y1="76665" x2="11326" y2="59023"/>
                        <a14:foregroundMark x1="11326" y1="59023" x2="11569" y2="23738"/>
                        <a14:foregroundMark x1="11569" y1="23738" x2="11538" y2="18934"/>
                        <a14:foregroundMark x1="11660" y1="20388" x2="18565" y2="15826"/>
                        <a14:foregroundMark x1="18565" y1="15826" x2="76832" y2="17804"/>
                        <a14:foregroundMark x1="39037" y1="14897" x2="42611" y2="15260"/>
                        <a14:foregroundMark x1="52635" y1="15260" x2="55118" y2="15260"/>
                        <a14:foregroundMark x1="77922" y1="77029" x2="79073" y2="65442"/>
                        <a14:foregroundMark x1="79073" y1="65442" x2="78892" y2="55834"/>
                        <a14:foregroundMark x1="78892" y1="55834" x2="79225" y2="42673"/>
                        <a14:foregroundMark x1="79225" y1="42673" x2="78498" y2="31046"/>
                        <a14:foregroundMark x1="78498" y1="31046" x2="79013" y2="21235"/>
                        <a14:foregroundMark x1="79013" y1="21235" x2="74894" y2="16350"/>
                        <a14:foregroundMark x1="76408" y1="73718" x2="54422" y2="37424"/>
                        <a14:foregroundMark x1="75591" y1="20226" x2="44942" y2="65482"/>
                        <a14:foregroundMark x1="74773" y1="66411" x2="71472" y2="53573"/>
                        <a14:foregroundMark x1="71472" y1="53573" x2="65566" y2="48002"/>
                        <a14:foregroundMark x1="65566" y1="48002" x2="64234" y2="69964"/>
                        <a14:foregroundMark x1="64234" y1="69964" x2="46699" y2="71377"/>
                        <a14:foregroundMark x1="46699" y1="71377" x2="45609" y2="53654"/>
                        <a14:foregroundMark x1="45609" y1="53654" x2="50848" y2="37949"/>
                        <a14:foregroundMark x1="50848" y1="37949" x2="47880" y2="25918"/>
                        <a14:foregroundMark x1="47880" y1="25918" x2="40915" y2="26120"/>
                        <a14:foregroundMark x1="40915" y1="26120" x2="44791" y2="46023"/>
                        <a14:foregroundMark x1="44791" y1="46023" x2="56390" y2="57126"/>
                        <a14:foregroundMark x1="56390" y1="57126" x2="55148" y2="31893"/>
                        <a14:foregroundMark x1="55148" y1="31893" x2="50303" y2="20226"/>
                        <a14:foregroundMark x1="59631" y1="66007" x2="58480" y2="47558"/>
                        <a14:foregroundMark x1="58480" y1="47558" x2="59085" y2="33387"/>
                        <a14:foregroundMark x1="57995" y1="64554" x2="58480" y2="38151"/>
                        <a14:foregroundMark x1="58480" y1="38151" x2="58116" y2="29552"/>
                        <a14:foregroundMark x1="58964" y1="26605" x2="64416" y2="33387"/>
                        <a14:foregroundMark x1="64416" y1="33387" x2="59237" y2="29915"/>
                        <a14:foregroundMark x1="61690" y1="62172" x2="61296" y2="50868"/>
                        <a14:foregroundMark x1="61296" y1="50868" x2="61296" y2="50464"/>
                        <a14:foregroundMark x1="62932" y1="44045" x2="77801" y2="41461"/>
                        <a14:foregroundMark x1="75863" y1="64392" x2="75863" y2="50262"/>
                        <a14:foregroundMark x1="76681" y1="38514" x2="75863" y2="27170"/>
                        <a14:foregroundMark x1="59509" y1="17077" x2="63356" y2="16916"/>
                        <a14:foregroundMark x1="58116" y1="20953" x2="63901" y2="20953"/>
                        <a14:foregroundMark x1="17293" y1="18934" x2="33798" y2="21518"/>
                        <a14:foregroundMark x1="33798" y1="21518" x2="19867" y2="25878"/>
                        <a14:foregroundMark x1="19867" y1="25878" x2="27559" y2="22043"/>
                        <a14:foregroundMark x1="27559" y1="22043" x2="27741" y2="22043"/>
                        <a14:foregroundMark x1="17717" y1="66209" x2="38643" y2="70327"/>
                        <a14:foregroundMark x1="38643" y1="70327" x2="23713" y2="72103"/>
                        <a14:foregroundMark x1="23713" y1="72103" x2="26923" y2="72992"/>
                        <a14:foregroundMark x1="43428" y1="68954" x2="41005" y2="37868"/>
                        <a14:foregroundMark x1="41005" y1="37868" x2="40127" y2="63020"/>
                        <a14:foregroundMark x1="40127" y1="63020" x2="35554" y2="41946"/>
                        <a14:foregroundMark x1="35554" y1="41946" x2="38068" y2="33024"/>
                        <a14:foregroundMark x1="38068" y1="33024" x2="37523" y2="31005"/>
                        <a14:foregroundMark x1="44670" y1="33387" x2="44791" y2="32660"/>
                        <a14:foregroundMark x1="44942" y1="14897" x2="44942" y2="14897"/>
                        <a14:foregroundMark x1="46457" y1="15059" x2="46457" y2="15059"/>
                        <a14:foregroundMark x1="45215" y1="15059" x2="53180" y2="15059"/>
                        <a14:foregroundMark x1="42308" y1="14695" x2="42308" y2="14695"/>
                        <a14:foregroundMark x1="40824" y1="14534" x2="45760" y2="154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985" r="16976" b="16155"/>
          <a:stretch/>
        </p:blipFill>
        <p:spPr>
          <a:xfrm rot="16200000">
            <a:off x="-430264" y="798894"/>
            <a:ext cx="6535071" cy="4788424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21A3A3B9-31BF-74E0-A06B-2C4FB3FB7971}"/>
              </a:ext>
            </a:extLst>
          </p:cNvPr>
          <p:cNvSpPr/>
          <p:nvPr/>
        </p:nvSpPr>
        <p:spPr>
          <a:xfrm>
            <a:off x="2912882" y="3532793"/>
            <a:ext cx="125594" cy="358218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38B28199-5890-C391-3270-D193EC512116}"/>
              </a:ext>
            </a:extLst>
          </p:cNvPr>
          <p:cNvSpPr/>
          <p:nvPr/>
        </p:nvSpPr>
        <p:spPr>
          <a:xfrm>
            <a:off x="3095626" y="3532793"/>
            <a:ext cx="125594" cy="358218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6C454044-1735-2C8C-E1B9-B59012164061}"/>
              </a:ext>
            </a:extLst>
          </p:cNvPr>
          <p:cNvSpPr txBox="1"/>
          <p:nvPr/>
        </p:nvSpPr>
        <p:spPr>
          <a:xfrm rot="16200000">
            <a:off x="2878336" y="4229100"/>
            <a:ext cx="53572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b="1" dirty="0">
                <a:solidFill>
                  <a:srgbClr val="FF0000"/>
                </a:solidFill>
              </a:rPr>
              <a:t>GPIO12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6EEB9ACA-A374-0CB3-F4C3-18904156C7B2}"/>
              </a:ext>
            </a:extLst>
          </p:cNvPr>
          <p:cNvSpPr txBox="1"/>
          <p:nvPr/>
        </p:nvSpPr>
        <p:spPr>
          <a:xfrm rot="16200000">
            <a:off x="2720042" y="4229100"/>
            <a:ext cx="53572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b="1" dirty="0">
                <a:solidFill>
                  <a:srgbClr val="FF0000"/>
                </a:solidFill>
              </a:rPr>
              <a:t>GPIO13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BA533FB8-49C2-726E-D042-325AEE837668}"/>
              </a:ext>
            </a:extLst>
          </p:cNvPr>
          <p:cNvSpPr/>
          <p:nvPr/>
        </p:nvSpPr>
        <p:spPr>
          <a:xfrm>
            <a:off x="714375" y="1494442"/>
            <a:ext cx="561975" cy="505807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>
                <a:solidFill>
                  <a:srgbClr val="FF0000"/>
                </a:solidFill>
              </a:ln>
              <a:noFill/>
            </a:endParaRP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CD18648E-8CA2-79F9-4348-A4D32A86984F}"/>
              </a:ext>
            </a:extLst>
          </p:cNvPr>
          <p:cNvCxnSpPr/>
          <p:nvPr/>
        </p:nvCxnSpPr>
        <p:spPr>
          <a:xfrm>
            <a:off x="1276350" y="5074920"/>
            <a:ext cx="0" cy="259080"/>
          </a:xfrm>
          <a:prstGeom prst="line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5" name="Rechteck 14">
            <a:extLst>
              <a:ext uri="{FF2B5EF4-FFF2-40B4-BE49-F238E27FC236}">
                <a16:creationId xmlns:a16="http://schemas.microsoft.com/office/drawing/2014/main" id="{DD8D1F17-B466-5086-92E4-24D071E0DE8D}"/>
              </a:ext>
            </a:extLst>
          </p:cNvPr>
          <p:cNvSpPr/>
          <p:nvPr/>
        </p:nvSpPr>
        <p:spPr>
          <a:xfrm rot="5400000">
            <a:off x="6767051" y="4488372"/>
            <a:ext cx="125594" cy="358218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16" name="Freihandform: Form 15">
            <a:extLst>
              <a:ext uri="{FF2B5EF4-FFF2-40B4-BE49-F238E27FC236}">
                <a16:creationId xmlns:a16="http://schemas.microsoft.com/office/drawing/2014/main" id="{196995F2-EAE5-523D-3BC7-3BCAC1CA4ED6}"/>
              </a:ext>
            </a:extLst>
          </p:cNvPr>
          <p:cNvSpPr/>
          <p:nvPr/>
        </p:nvSpPr>
        <p:spPr>
          <a:xfrm>
            <a:off x="6690360" y="4414093"/>
            <a:ext cx="2537460" cy="1020335"/>
          </a:xfrm>
          <a:custGeom>
            <a:avLst/>
            <a:gdLst>
              <a:gd name="connsiteX0" fmla="*/ 0 w 2537460"/>
              <a:gd name="connsiteY0" fmla="*/ 241727 h 1020335"/>
              <a:gd name="connsiteX1" fmla="*/ 60960 w 2537460"/>
              <a:gd name="connsiteY1" fmla="*/ 96947 h 1020335"/>
              <a:gd name="connsiteX2" fmla="*/ 83820 w 2537460"/>
              <a:gd name="connsiteY2" fmla="*/ 89327 h 1020335"/>
              <a:gd name="connsiteX3" fmla="*/ 114300 w 2537460"/>
              <a:gd name="connsiteY3" fmla="*/ 81707 h 1020335"/>
              <a:gd name="connsiteX4" fmla="*/ 259080 w 2537460"/>
              <a:gd name="connsiteY4" fmla="*/ 51227 h 1020335"/>
              <a:gd name="connsiteX5" fmla="*/ 754380 w 2537460"/>
              <a:gd name="connsiteY5" fmla="*/ 51227 h 1020335"/>
              <a:gd name="connsiteX6" fmla="*/ 876300 w 2537460"/>
              <a:gd name="connsiteY6" fmla="*/ 66467 h 1020335"/>
              <a:gd name="connsiteX7" fmla="*/ 1013460 w 2537460"/>
              <a:gd name="connsiteY7" fmla="*/ 81707 h 1020335"/>
              <a:gd name="connsiteX8" fmla="*/ 1264920 w 2537460"/>
              <a:gd name="connsiteY8" fmla="*/ 142667 h 1020335"/>
              <a:gd name="connsiteX9" fmla="*/ 1394460 w 2537460"/>
              <a:gd name="connsiteY9" fmla="*/ 226487 h 1020335"/>
              <a:gd name="connsiteX10" fmla="*/ 1554480 w 2537460"/>
              <a:gd name="connsiteY10" fmla="*/ 325547 h 1020335"/>
              <a:gd name="connsiteX11" fmla="*/ 1592580 w 2537460"/>
              <a:gd name="connsiteY11" fmla="*/ 363647 h 1020335"/>
              <a:gd name="connsiteX12" fmla="*/ 1722120 w 2537460"/>
              <a:gd name="connsiteY12" fmla="*/ 462707 h 1020335"/>
              <a:gd name="connsiteX13" fmla="*/ 1775460 w 2537460"/>
              <a:gd name="connsiteY13" fmla="*/ 508427 h 1020335"/>
              <a:gd name="connsiteX14" fmla="*/ 1905000 w 2537460"/>
              <a:gd name="connsiteY14" fmla="*/ 599867 h 1020335"/>
              <a:gd name="connsiteX15" fmla="*/ 2019300 w 2537460"/>
              <a:gd name="connsiteY15" fmla="*/ 691307 h 1020335"/>
              <a:gd name="connsiteX16" fmla="*/ 2080260 w 2537460"/>
              <a:gd name="connsiteY16" fmla="*/ 729407 h 1020335"/>
              <a:gd name="connsiteX17" fmla="*/ 2164080 w 2537460"/>
              <a:gd name="connsiteY17" fmla="*/ 797987 h 1020335"/>
              <a:gd name="connsiteX18" fmla="*/ 2202180 w 2537460"/>
              <a:gd name="connsiteY18" fmla="*/ 820847 h 1020335"/>
              <a:gd name="connsiteX19" fmla="*/ 2308860 w 2537460"/>
              <a:gd name="connsiteY19" fmla="*/ 904667 h 1020335"/>
              <a:gd name="connsiteX20" fmla="*/ 2331720 w 2537460"/>
              <a:gd name="connsiteY20" fmla="*/ 912287 h 1020335"/>
              <a:gd name="connsiteX21" fmla="*/ 2400300 w 2537460"/>
              <a:gd name="connsiteY21" fmla="*/ 965627 h 1020335"/>
              <a:gd name="connsiteX22" fmla="*/ 2423160 w 2537460"/>
              <a:gd name="connsiteY22" fmla="*/ 980867 h 1020335"/>
              <a:gd name="connsiteX23" fmla="*/ 2476500 w 2537460"/>
              <a:gd name="connsiteY23" fmla="*/ 1003727 h 1020335"/>
              <a:gd name="connsiteX24" fmla="*/ 2499360 w 2537460"/>
              <a:gd name="connsiteY24" fmla="*/ 1018967 h 1020335"/>
              <a:gd name="connsiteX25" fmla="*/ 2537460 w 2537460"/>
              <a:gd name="connsiteY25" fmla="*/ 1018967 h 1020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2537460" h="1020335">
                <a:moveTo>
                  <a:pt x="0" y="241727"/>
                </a:moveTo>
                <a:cubicBezTo>
                  <a:pt x="20320" y="193467"/>
                  <a:pt x="35725" y="142829"/>
                  <a:pt x="60960" y="96947"/>
                </a:cubicBezTo>
                <a:cubicBezTo>
                  <a:pt x="64831" y="89909"/>
                  <a:pt x="76097" y="91534"/>
                  <a:pt x="83820" y="89327"/>
                </a:cubicBezTo>
                <a:cubicBezTo>
                  <a:pt x="93890" y="86450"/>
                  <a:pt x="104290" y="84787"/>
                  <a:pt x="114300" y="81707"/>
                </a:cubicBezTo>
                <a:cubicBezTo>
                  <a:pt x="218553" y="49629"/>
                  <a:pt x="146767" y="62458"/>
                  <a:pt x="259080" y="51227"/>
                </a:cubicBezTo>
                <a:cubicBezTo>
                  <a:pt x="412298" y="-50918"/>
                  <a:pt x="285548" y="27184"/>
                  <a:pt x="754380" y="51227"/>
                </a:cubicBezTo>
                <a:cubicBezTo>
                  <a:pt x="795283" y="53325"/>
                  <a:pt x="835624" y="61682"/>
                  <a:pt x="876300" y="66467"/>
                </a:cubicBezTo>
                <a:cubicBezTo>
                  <a:pt x="921986" y="71842"/>
                  <a:pt x="968022" y="74533"/>
                  <a:pt x="1013460" y="81707"/>
                </a:cubicBezTo>
                <a:cubicBezTo>
                  <a:pt x="1147378" y="102852"/>
                  <a:pt x="1151261" y="107695"/>
                  <a:pt x="1264920" y="142667"/>
                </a:cubicBezTo>
                <a:cubicBezTo>
                  <a:pt x="1308100" y="170607"/>
                  <a:pt x="1350762" y="199364"/>
                  <a:pt x="1394460" y="226487"/>
                </a:cubicBezTo>
                <a:cubicBezTo>
                  <a:pt x="1444959" y="257831"/>
                  <a:pt x="1506894" y="288158"/>
                  <a:pt x="1554480" y="325547"/>
                </a:cubicBezTo>
                <a:cubicBezTo>
                  <a:pt x="1568603" y="336643"/>
                  <a:pt x="1578679" y="352274"/>
                  <a:pt x="1592580" y="363647"/>
                </a:cubicBezTo>
                <a:cubicBezTo>
                  <a:pt x="1634651" y="398069"/>
                  <a:pt x="1680848" y="427331"/>
                  <a:pt x="1722120" y="462707"/>
                </a:cubicBezTo>
                <a:cubicBezTo>
                  <a:pt x="1739900" y="477947"/>
                  <a:pt x="1756726" y="494376"/>
                  <a:pt x="1775460" y="508427"/>
                </a:cubicBezTo>
                <a:cubicBezTo>
                  <a:pt x="1817743" y="540139"/>
                  <a:pt x="1863728" y="566849"/>
                  <a:pt x="1905000" y="599867"/>
                </a:cubicBezTo>
                <a:cubicBezTo>
                  <a:pt x="1943100" y="630347"/>
                  <a:pt x="1977925" y="665447"/>
                  <a:pt x="2019300" y="691307"/>
                </a:cubicBezTo>
                <a:cubicBezTo>
                  <a:pt x="2039620" y="704007"/>
                  <a:pt x="2060969" y="715193"/>
                  <a:pt x="2080260" y="729407"/>
                </a:cubicBezTo>
                <a:cubicBezTo>
                  <a:pt x="2109323" y="750822"/>
                  <a:pt x="2135200" y="776327"/>
                  <a:pt x="2164080" y="797987"/>
                </a:cubicBezTo>
                <a:cubicBezTo>
                  <a:pt x="2175928" y="806873"/>
                  <a:pt x="2190332" y="811961"/>
                  <a:pt x="2202180" y="820847"/>
                </a:cubicBezTo>
                <a:cubicBezTo>
                  <a:pt x="2262943" y="866419"/>
                  <a:pt x="2245017" y="866361"/>
                  <a:pt x="2308860" y="904667"/>
                </a:cubicBezTo>
                <a:cubicBezTo>
                  <a:pt x="2315748" y="908800"/>
                  <a:pt x="2324100" y="909747"/>
                  <a:pt x="2331720" y="912287"/>
                </a:cubicBezTo>
                <a:cubicBezTo>
                  <a:pt x="2354580" y="930067"/>
                  <a:pt x="2376203" y="949563"/>
                  <a:pt x="2400300" y="965627"/>
                </a:cubicBezTo>
                <a:cubicBezTo>
                  <a:pt x="2407920" y="970707"/>
                  <a:pt x="2414969" y="976771"/>
                  <a:pt x="2423160" y="980867"/>
                </a:cubicBezTo>
                <a:cubicBezTo>
                  <a:pt x="2508648" y="1023611"/>
                  <a:pt x="2365506" y="940302"/>
                  <a:pt x="2476500" y="1003727"/>
                </a:cubicBezTo>
                <a:cubicBezTo>
                  <a:pt x="2484451" y="1008271"/>
                  <a:pt x="2490475" y="1016746"/>
                  <a:pt x="2499360" y="1018967"/>
                </a:cubicBezTo>
                <a:cubicBezTo>
                  <a:pt x="2511681" y="1022047"/>
                  <a:pt x="2524760" y="1018967"/>
                  <a:pt x="2537460" y="1018967"/>
                </a:cubicBezTo>
              </a:path>
            </a:pathLst>
          </a:cu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>
                <a:solidFill>
                  <a:srgbClr val="FF0000"/>
                </a:solidFill>
              </a:ln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33589509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</Words>
  <Application>Microsoft Office PowerPoint</Application>
  <PresentationFormat>Breitbild</PresentationFormat>
  <Paragraphs>2</Paragraphs>
  <Slides>1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</vt:i4>
      </vt:variant>
    </vt:vector>
  </HeadingPairs>
  <TitlesOfParts>
    <vt:vector size="5" baseType="lpstr">
      <vt:lpstr>Aptos</vt:lpstr>
      <vt:lpstr>Aptos Display</vt:lpstr>
      <vt:lpstr>Arial</vt:lpstr>
      <vt:lpstr>Office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Stefan Fuss</dc:creator>
  <cp:lastModifiedBy>Stefan Fuss</cp:lastModifiedBy>
  <cp:revision>1</cp:revision>
  <dcterms:created xsi:type="dcterms:W3CDTF">2024-07-28T17:16:55Z</dcterms:created>
  <dcterms:modified xsi:type="dcterms:W3CDTF">2024-07-28T17:34:10Z</dcterms:modified>
</cp:coreProperties>
</file>